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i2b7UKMhF40PhJxB/XDPxrbS/M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customschemas.google.com/relationships/presentationmetadata" Target="metadata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52cef0c471_0_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" name="Google Shape;90;g152cef0c471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1" name="Google Shape;101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152cef0c471_0_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g152cef0c471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52cef0c471_0_5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g152cef0c471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52cef0c471_0_3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g152cef0c471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52cef0c471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g152cef0c471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52cef0c471_0_4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g152cef0c471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52cef0c471_0_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g152cef0c471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0" name="Google Shape;180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fd57d754e0_0_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g2fd57d754e0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5" name="Google Shape;19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1.png"/><Relationship Id="rId5" Type="http://schemas.openxmlformats.org/officeDocument/2006/relationships/image" Target="../media/image3.png"/><Relationship Id="rId6" Type="http://schemas.openxmlformats.org/officeDocument/2006/relationships/image" Target="../media/image7.png"/><Relationship Id="rId7" Type="http://schemas.openxmlformats.org/officeDocument/2006/relationships/image" Target="../media/image2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1.png"/><Relationship Id="rId4" Type="http://schemas.openxmlformats.org/officeDocument/2006/relationships/image" Target="../media/image17.png"/><Relationship Id="rId5" Type="http://schemas.openxmlformats.org/officeDocument/2006/relationships/image" Target="../media/image6.png"/><Relationship Id="rId6" Type="http://schemas.openxmlformats.org/officeDocument/2006/relationships/image" Target="../media/image14.png"/><Relationship Id="rId7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sounds-write.co.uk/support-for-parents-and-carers/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24.png"/><Relationship Id="rId5" Type="http://schemas.openxmlformats.org/officeDocument/2006/relationships/image" Target="../media/image10.png"/><Relationship Id="rId6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0.png"/><Relationship Id="rId4" Type="http://schemas.openxmlformats.org/officeDocument/2006/relationships/image" Target="../media/image11.png"/><Relationship Id="rId5" Type="http://schemas.openxmlformats.org/officeDocument/2006/relationships/image" Target="../media/image26.png"/><Relationship Id="rId6" Type="http://schemas.openxmlformats.org/officeDocument/2006/relationships/image" Target="../media/image2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9.png"/><Relationship Id="rId4" Type="http://schemas.openxmlformats.org/officeDocument/2006/relationships/image" Target="../media/image2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Getting to know you meeting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Key stage 1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3949" y="0"/>
            <a:ext cx="2878400" cy="184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43325" y="0"/>
            <a:ext cx="2964006" cy="184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52cef0c471_0_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Meet the Staff</a:t>
            </a:r>
            <a:endParaRPr/>
          </a:p>
        </p:txBody>
      </p:sp>
      <p:sp>
        <p:nvSpPr>
          <p:cNvPr id="93" name="Google Shape;93;g152cef0c471_0_4"/>
          <p:cNvSpPr txBox="1"/>
          <p:nvPr>
            <p:ph idx="1" type="body"/>
          </p:nvPr>
        </p:nvSpPr>
        <p:spPr>
          <a:xfrm>
            <a:off x="838200" y="1422200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Miss Lees           Miss Craig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   </a:t>
            </a:r>
            <a:endParaRPr/>
          </a:p>
        </p:txBody>
      </p:sp>
      <p:pic>
        <p:nvPicPr>
          <p:cNvPr id="94" name="Google Shape;94;g152cef0c471_0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3350" y="1487188"/>
            <a:ext cx="1123950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152cef0c471_0_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87730" y="1379083"/>
            <a:ext cx="1314450" cy="155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152cef0c471_0_4"/>
          <p:cNvPicPr preferRelativeResize="0"/>
          <p:nvPr/>
        </p:nvPicPr>
        <p:blipFill rotWithShape="1">
          <a:blip r:embed="rId5">
            <a:alphaModFix/>
          </a:blip>
          <a:srcRect b="0" l="0" r="67773" t="0"/>
          <a:stretch/>
        </p:blipFill>
        <p:spPr>
          <a:xfrm>
            <a:off x="1053339" y="3802438"/>
            <a:ext cx="2348230" cy="2390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152cef0c471_0_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662700" y="3802452"/>
            <a:ext cx="1862250" cy="226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152cef0c471_0_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826288" y="3886552"/>
            <a:ext cx="1700931" cy="215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>
            <p:ph type="title"/>
          </p:nvPr>
        </p:nvSpPr>
        <p:spPr>
          <a:xfrm>
            <a:off x="390330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Important information…</a:t>
            </a:r>
            <a:endParaRPr/>
          </a:p>
        </p:txBody>
      </p:sp>
      <p:sp>
        <p:nvSpPr>
          <p:cNvPr id="104" name="Google Shape;104;p3"/>
          <p:cNvSpPr txBox="1"/>
          <p:nvPr>
            <p:ph idx="1" type="body"/>
          </p:nvPr>
        </p:nvSpPr>
        <p:spPr>
          <a:xfrm>
            <a:off x="283525" y="111750"/>
            <a:ext cx="11835000" cy="63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3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      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                 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rPr lang="en-US" sz="9600"/>
              <a:t>                                                 </a:t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rPr lang="en-US" sz="9600"/>
              <a:t> P.E.        Tuesday    Wednesday</a:t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3455"/>
              <a:buNone/>
            </a:pPr>
            <a:r>
              <a:rPr lang="en-US" sz="8369"/>
              <a:t>Sign up to Arbor.</a:t>
            </a:r>
            <a:endParaRPr sz="8369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3455"/>
              <a:buNone/>
            </a:pPr>
            <a:r>
              <a:rPr lang="en-US" sz="8369"/>
              <a:t>Please speak to the office if you</a:t>
            </a:r>
            <a:endParaRPr sz="8369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3455"/>
              <a:buNone/>
            </a:pPr>
            <a:r>
              <a:rPr lang="en-US" sz="8369"/>
              <a:t>have any questions.</a:t>
            </a:r>
            <a:endParaRPr sz="8369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rPr lang="en-US" sz="9600"/>
              <a:t>                        </a:t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t/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9165"/>
              <a:buNone/>
            </a:pPr>
            <a:r>
              <a:rPr lang="en-US" sz="9600"/>
              <a:t> </a:t>
            </a:r>
            <a:endParaRPr sz="9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Si</a:t>
            </a:r>
            <a:endParaRPr/>
          </a:p>
        </p:txBody>
      </p:sp>
      <p:pic>
        <p:nvPicPr>
          <p:cNvPr id="105" name="Google Shape;10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1449" y="1626497"/>
            <a:ext cx="2463150" cy="1902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7475" y="111750"/>
            <a:ext cx="1806850" cy="115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306425" y="153323"/>
            <a:ext cx="1725476" cy="1073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293996" y="149309"/>
            <a:ext cx="1725475" cy="1082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 txBox="1"/>
          <p:nvPr/>
        </p:nvSpPr>
        <p:spPr>
          <a:xfrm>
            <a:off x="5854235" y="3649800"/>
            <a:ext cx="5378700" cy="287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10295" y="4411438"/>
            <a:ext cx="3258351" cy="265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8"/>
          <p:cNvSpPr txBox="1"/>
          <p:nvPr>
            <p:ph type="title"/>
          </p:nvPr>
        </p:nvSpPr>
        <p:spPr>
          <a:xfrm>
            <a:off x="794239" y="10440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Working together as a school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6" name="Google Shape;116;p8"/>
          <p:cNvSpPr txBox="1"/>
          <p:nvPr>
            <p:ph idx="1" type="body"/>
          </p:nvPr>
        </p:nvSpPr>
        <p:spPr>
          <a:xfrm>
            <a:off x="653561" y="1178170"/>
            <a:ext cx="10515600" cy="5679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At Beech Hill Primary School we want the very best for our children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Reading is a focus for our school and it is important that children have the opportunity to read as often as possible.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 A wide variety of fantastic books are available in class libraries.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We even have some comics and magazines too! (we want to make reading fun!)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To help us in our quest for excellent please listen to your child read at home and make sure their diary is signed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Please complete all of the information in your child’s journal.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17" name="Google Shape;11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3561" y="76498"/>
            <a:ext cx="1655518" cy="1101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92261" y="104408"/>
            <a:ext cx="1658256" cy="109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52cef0c471_0_3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Sounds Write</a:t>
            </a:r>
            <a:endParaRPr/>
          </a:p>
        </p:txBody>
      </p:sp>
      <p:sp>
        <p:nvSpPr>
          <p:cNvPr id="124" name="Google Shape;124;g152cef0c471_0_3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Children will take part in a daily Sounds Write lesson.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Children are taught that letters are symbols for sounds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When we see  &lt; m &gt; &lt; a &gt; &lt; t &gt;, they say and hear /m/ /a/ /t/ 'mat'.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Sounds need to be said very precisely e.g. we say /m/ and not 'muh'.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Sounds Write</a:t>
            </a:r>
            <a:endParaRPr/>
          </a:p>
        </p:txBody>
      </p:sp>
      <p:pic>
        <p:nvPicPr>
          <p:cNvPr id="125" name="Google Shape;125;g152cef0c471_0_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84942" y="3897892"/>
            <a:ext cx="2708626" cy="2603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52cef0c471_0_5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Homework</a:t>
            </a:r>
            <a:endParaRPr/>
          </a:p>
        </p:txBody>
      </p:sp>
      <p:sp>
        <p:nvSpPr>
          <p:cNvPr id="131" name="Google Shape;131;g152cef0c471_0_5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Reading Book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Spellings to learn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Number activity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/>
              <a:t>Sharing book</a:t>
            </a:r>
            <a:endParaRPr/>
          </a:p>
        </p:txBody>
      </p:sp>
      <p:pic>
        <p:nvPicPr>
          <p:cNvPr id="132" name="Google Shape;132;g152cef0c471_0_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19850" y="424763"/>
            <a:ext cx="1390650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152cef0c471_0_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15470" y="783045"/>
            <a:ext cx="1896027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152cef0c471_0_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38296" y="3500900"/>
            <a:ext cx="1948150" cy="235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g152cef0c471_0_5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292244" y="3576969"/>
            <a:ext cx="2418250" cy="250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52cef0c471_0_3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Reading books</a:t>
            </a:r>
            <a:endParaRPr/>
          </a:p>
        </p:txBody>
      </p:sp>
      <p:sp>
        <p:nvSpPr>
          <p:cNvPr id="141" name="Google Shape;141;g152cef0c471_0_37"/>
          <p:cNvSpPr txBox="1"/>
          <p:nvPr>
            <p:ph idx="1" type="body"/>
          </p:nvPr>
        </p:nvSpPr>
        <p:spPr>
          <a:xfrm>
            <a:off x="307500" y="2549575"/>
            <a:ext cx="11409600" cy="34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7950"/>
              <a:buNone/>
            </a:pPr>
            <a:r>
              <a:rPr lang="en-US" sz="9200"/>
              <a:t>Children will bring home a book linked to the sounds that have been taught in the previous weeks Sounds Write sessions.</a:t>
            </a:r>
            <a:endParaRPr sz="9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7950"/>
              <a:buNone/>
            </a:pPr>
            <a:r>
              <a:t/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rPr b="1" lang="en-US" sz="9200"/>
              <a:t>Monday</a:t>
            </a:r>
            <a:r>
              <a:rPr lang="en-US" sz="9200"/>
              <a:t> - Read the sounds/words in  the book and use the photocopied sheet to play the game.</a:t>
            </a:r>
            <a:endParaRPr sz="9200">
              <a:highlight>
                <a:srgbClr val="FFFF00"/>
              </a:highlight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t/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rPr b="1" lang="en-US" sz="9200"/>
              <a:t>Tuesday</a:t>
            </a:r>
            <a:r>
              <a:rPr lang="en-US" sz="9200"/>
              <a:t> - Read the book and discuss.</a:t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t/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rPr b="1" lang="en-US" sz="9200"/>
              <a:t>Wednesday</a:t>
            </a:r>
            <a:r>
              <a:rPr lang="en-US" sz="9200"/>
              <a:t> - Children read the book and then answer the comprehension questions. </a:t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t/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7950"/>
              <a:buNone/>
            </a:pPr>
            <a:r>
              <a:rPr b="1" lang="en-US" sz="9200"/>
              <a:t>Thursday</a:t>
            </a:r>
            <a:r>
              <a:rPr lang="en-US" sz="9200"/>
              <a:t> -  Return the book ready for a new book to be issued on Friday.</a:t>
            </a:r>
            <a:endParaRPr sz="9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836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1836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1836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1836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91836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276"/>
              <a:buNone/>
            </a:pPr>
            <a:r>
              <a:t/>
            </a:r>
            <a:endParaRPr sz="3416"/>
          </a:p>
        </p:txBody>
      </p:sp>
      <p:pic>
        <p:nvPicPr>
          <p:cNvPr id="142" name="Google Shape;142;g152cef0c471_0_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26525" y="218500"/>
            <a:ext cx="4527275" cy="2193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52cef0c471_0_2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Spellings</a:t>
            </a:r>
            <a:endParaRPr/>
          </a:p>
        </p:txBody>
      </p:sp>
      <p:sp>
        <p:nvSpPr>
          <p:cNvPr id="148" name="Google Shape;148;g152cef0c471_0_25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Children will have spellings stuck into their reading journal every Friday.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Spellings will be linked to the sounds that have been taught in their Sounds Write lessons.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Children should practise reading and writing the words.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Children have a spelling test each week.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Say the sounds in the word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Read the word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Write the sounds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rPr lang="en-US"/>
              <a:t>Check the spelling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9498"/>
              <a:buNone/>
            </a:pPr>
            <a:r>
              <a:t/>
            </a:r>
            <a:endParaRPr/>
          </a:p>
        </p:txBody>
      </p:sp>
      <p:pic>
        <p:nvPicPr>
          <p:cNvPr id="149" name="Google Shape;149;g152cef0c471_0_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57300" y="3288500"/>
            <a:ext cx="3418850" cy="3360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52cef0c471_0_4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Number Work</a:t>
            </a:r>
            <a:endParaRPr/>
          </a:p>
        </p:txBody>
      </p:sp>
      <p:sp>
        <p:nvSpPr>
          <p:cNvPr id="155" name="Google Shape;155;g152cef0c471_0_44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Children will have a number activity stuck into their reading journal each week.</a:t>
            </a:r>
            <a:endParaRPr/>
          </a:p>
        </p:txBody>
      </p:sp>
      <p:pic>
        <p:nvPicPr>
          <p:cNvPr id="156" name="Google Shape;156;g152cef0c471_0_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3500" y="2703413"/>
            <a:ext cx="2514600" cy="317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52cef0c471_0_12"/>
          <p:cNvSpPr txBox="1"/>
          <p:nvPr>
            <p:ph type="title"/>
          </p:nvPr>
        </p:nvSpPr>
        <p:spPr>
          <a:xfrm>
            <a:off x="492550" y="365125"/>
            <a:ext cx="108612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/>
              <a:t>  Learning Log </a:t>
            </a:r>
            <a:endParaRPr/>
          </a:p>
        </p:txBody>
      </p:sp>
      <p:sp>
        <p:nvSpPr>
          <p:cNvPr id="162" name="Google Shape;162;g152cef0c471_0_12"/>
          <p:cNvSpPr txBox="1"/>
          <p:nvPr>
            <p:ph idx="1" type="body"/>
          </p:nvPr>
        </p:nvSpPr>
        <p:spPr>
          <a:xfrm>
            <a:off x="678425" y="1309425"/>
            <a:ext cx="10515600" cy="21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Children will bring home a new homework activity each week.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The tasks should be completed with an adult and should be fun and creative.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This week the learning log will be: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b="1" lang="en-US"/>
              <a:t>Can I find out what is growing in my garden?</a:t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t/>
            </a:r>
            <a:endParaRPr/>
          </a:p>
        </p:txBody>
      </p:sp>
      <p:pic>
        <p:nvPicPr>
          <p:cNvPr id="163" name="Google Shape;163;g152cef0c471_0_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37920" y="2953988"/>
            <a:ext cx="1383750" cy="230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152cef0c471_0_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2550" y="2730263"/>
            <a:ext cx="2343150" cy="33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g152cef0c471_0_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flipH="1">
            <a:off x="10038219" y="2192300"/>
            <a:ext cx="1747281" cy="2787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152cef0c471_0_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022069" y="2730275"/>
            <a:ext cx="2762250" cy="159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g152cef0c471_0_12"/>
          <p:cNvSpPr txBox="1"/>
          <p:nvPr/>
        </p:nvSpPr>
        <p:spPr>
          <a:xfrm>
            <a:off x="381000" y="6366375"/>
            <a:ext cx="2605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Tick sheet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g152cef0c471_0_12"/>
          <p:cNvSpPr txBox="1"/>
          <p:nvPr/>
        </p:nvSpPr>
        <p:spPr>
          <a:xfrm>
            <a:off x="3588775" y="5555225"/>
            <a:ext cx="18558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collect leaves or plants and stick in your learning log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g152cef0c471_0_12"/>
          <p:cNvSpPr txBox="1"/>
          <p:nvPr/>
        </p:nvSpPr>
        <p:spPr>
          <a:xfrm>
            <a:off x="6120575" y="4584300"/>
            <a:ext cx="2762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Take photographs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g152cef0c471_0_12"/>
          <p:cNvSpPr txBox="1"/>
          <p:nvPr/>
        </p:nvSpPr>
        <p:spPr>
          <a:xfrm>
            <a:off x="10151800" y="5284850"/>
            <a:ext cx="1855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Draw and label pictures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Google classroom</a:t>
            </a:r>
            <a:endParaRPr/>
          </a:p>
        </p:txBody>
      </p:sp>
      <p:sp>
        <p:nvSpPr>
          <p:cNvPr id="176" name="Google Shape;176;p9"/>
          <p:cNvSpPr txBox="1"/>
          <p:nvPr>
            <p:ph idx="1" type="body"/>
          </p:nvPr>
        </p:nvSpPr>
        <p:spPr>
          <a:xfrm>
            <a:off x="140677" y="1825625"/>
            <a:ext cx="11213123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Google classroom was an invaluable tool during lockdown and it is important that your child is able to access their virtual teaching space.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Please practice logging on at home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(log in information can be found in reading diaries)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Some homework activities will be set on the platform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If your child has a problem logging in please let us know</a:t>
            </a:r>
            <a:endParaRPr sz="3600"/>
          </a:p>
        </p:txBody>
      </p:sp>
      <p:pic>
        <p:nvPicPr>
          <p:cNvPr id="177" name="Google Shape;17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86385" y="73636"/>
            <a:ext cx="2281739" cy="1966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Behaviour policy </a:t>
            </a:r>
            <a:endParaRPr/>
          </a:p>
        </p:txBody>
      </p:sp>
      <p:sp>
        <p:nvSpPr>
          <p:cNvPr id="183" name="Google Shape;183;p11"/>
          <p:cNvSpPr txBox="1"/>
          <p:nvPr>
            <p:ph idx="1" type="body"/>
          </p:nvPr>
        </p:nvSpPr>
        <p:spPr>
          <a:xfrm>
            <a:off x="776654" y="1333256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Please check and sign the home school agreement in the reading diary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900"/>
              <a:t>Track it lights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900"/>
              <a:t>All children are in a house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900"/>
              <a:t>Billinge, Parbold, Rivington, Winter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900"/>
              <a:t>House points mean PRIZES!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As well as accumulating points for their house, children will accumulate points for themselves and then trade them in for prizes. The can trade points when they meet a threshold, if they save them up they can get a bigger prize!</a:t>
            </a:r>
            <a:endParaRPr/>
          </a:p>
        </p:txBody>
      </p:sp>
      <p:pic>
        <p:nvPicPr>
          <p:cNvPr id="184" name="Google Shape;18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84423" y="-2"/>
            <a:ext cx="1736525" cy="161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fd57d754e0_0_23"/>
          <p:cNvSpPr txBox="1"/>
          <p:nvPr>
            <p:ph type="title"/>
          </p:nvPr>
        </p:nvSpPr>
        <p:spPr>
          <a:xfrm>
            <a:off x="96825" y="0"/>
            <a:ext cx="11256900" cy="16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School Trip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90" name="Google Shape;190;g2fd57d754e0_0_23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91" name="Google Shape;191;g2fd57d754e0_0_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8997" y="1942860"/>
            <a:ext cx="6125430" cy="3429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2fd57d754e0_0_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79792" y="2483265"/>
            <a:ext cx="3248643" cy="2157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600"/>
              <a:buFont typeface="Calibri"/>
              <a:buNone/>
            </a:pPr>
            <a:r>
              <a:rPr lang="en-US" sz="6600">
                <a:solidFill>
                  <a:srgbClr val="FF0000"/>
                </a:solidFill>
              </a:rPr>
              <a:t>Any questions?</a:t>
            </a:r>
            <a:endParaRPr sz="6600">
              <a:solidFill>
                <a:srgbClr val="FF0000"/>
              </a:solidFill>
            </a:endParaRPr>
          </a:p>
        </p:txBody>
      </p:sp>
      <p:sp>
        <p:nvSpPr>
          <p:cNvPr id="198" name="Google Shape;198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en-US" sz="4400"/>
              <a:t>Remember we are available at the door most mornings and afternoons if you have a query or concern. If you need to speak in more depth then you can make an appointment.</a:t>
            </a:r>
            <a:endParaRPr sz="4400"/>
          </a:p>
        </p:txBody>
      </p:sp>
      <p:pic>
        <p:nvPicPr>
          <p:cNvPr id="199" name="Google Shape;19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04312" y="4360983"/>
            <a:ext cx="2254495" cy="22544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2021-09-23T10:58:23Z</dcterms:created>
  <dc:creator>User</dc:creator>
</cp:coreProperties>
</file>